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40233600" cy="292608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9216">
          <p15:clr>
            <a:srgbClr val="000000"/>
          </p15:clr>
        </p15:guide>
        <p15:guide id="2" pos="12672">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5329" autoAdjust="0"/>
    <p:restoredTop sz="96723" autoAdjust="0"/>
  </p:normalViewPr>
  <p:slideViewPr>
    <p:cSldViewPr snapToGrid="0">
      <p:cViewPr>
        <p:scale>
          <a:sx n="27" d="100"/>
          <a:sy n="27" d="100"/>
        </p:scale>
        <p:origin x="2064" y="168"/>
      </p:cViewPr>
      <p:guideLst>
        <p:guide orient="horz" pos="9216"/>
        <p:guide pos="126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72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800" cy="4572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071562" y="685800"/>
            <a:ext cx="47148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Shape 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Shape 7"/>
          <p:cNvSpPr txBox="1">
            <a:spLocks noGrp="1"/>
          </p:cNvSpPr>
          <p:nvPr>
            <p:ph type="ftr" idx="11"/>
          </p:nvPr>
        </p:nvSpPr>
        <p:spPr>
          <a:xfrm>
            <a:off x="0" y="8685212"/>
            <a:ext cx="2971800" cy="4572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7800"/>
              <a:buFont typeface="Arial"/>
              <a:buNone/>
            </a:pPr>
            <a:fld id="{00000000-1234-1234-1234-123412341234}" type="slidenum">
              <a:rPr lang="en-US" sz="7800" b="0" i="0" u="none" strike="noStrike" cap="none">
                <a:solidFill>
                  <a:srgbClr val="000000"/>
                </a:solidFill>
                <a:latin typeface="Arial"/>
                <a:ea typeface="Arial"/>
                <a:cs typeface="Arial"/>
                <a:sym typeface="Arial"/>
              </a:rPr>
              <a:t>1</a:t>
            </a:fld>
            <a:endParaRPr/>
          </a:p>
        </p:txBody>
      </p:sp>
      <p:sp>
        <p:nvSpPr>
          <p:cNvPr id="86" name="Shape 86"/>
          <p:cNvSpPr>
            <a:spLocks noGrp="1" noRot="1" noChangeAspect="1"/>
          </p:cNvSpPr>
          <p:nvPr>
            <p:ph type="sldImg" idx="2"/>
          </p:nvPr>
        </p:nvSpPr>
        <p:spPr>
          <a:xfrm>
            <a:off x="1071563" y="685800"/>
            <a:ext cx="4714875"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87" name="Shape 87"/>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3017838" y="9090025"/>
            <a:ext cx="34197925" cy="6272213"/>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91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17" name="Shape 17"/>
          <p:cNvSpPr txBox="1">
            <a:spLocks noGrp="1"/>
          </p:cNvSpPr>
          <p:nvPr>
            <p:ph type="subTitle" idx="1"/>
          </p:nvPr>
        </p:nvSpPr>
        <p:spPr>
          <a:xfrm>
            <a:off x="6035675" y="16581438"/>
            <a:ext cx="28162251" cy="7477125"/>
          </a:xfrm>
          <a:prstGeom prst="rect">
            <a:avLst/>
          </a:prstGeom>
          <a:noFill/>
          <a:ln>
            <a:noFill/>
          </a:ln>
        </p:spPr>
        <p:txBody>
          <a:bodyPr spcFirstLastPara="1" wrap="square" lIns="91425" tIns="91425" rIns="91425" bIns="91425" anchor="t" anchorCtr="0"/>
          <a:lstStyle>
            <a:lvl1pPr marR="0" lvl="0" algn="ctr" rtl="0">
              <a:spcBef>
                <a:spcPts val="2780"/>
              </a:spcBef>
              <a:spcAft>
                <a:spcPts val="0"/>
              </a:spcAft>
              <a:buClr>
                <a:schemeClr val="dk1"/>
              </a:buClr>
              <a:buSzPts val="13900"/>
              <a:buFont typeface="Arial"/>
              <a:buNone/>
              <a:defRPr sz="13900" b="0" i="0" u="none" strike="noStrike" cap="none">
                <a:solidFill>
                  <a:schemeClr val="dk1"/>
                </a:solidFill>
                <a:latin typeface="Arial"/>
                <a:ea typeface="Arial"/>
                <a:cs typeface="Arial"/>
                <a:sym typeface="Arial"/>
              </a:defRPr>
            </a:lvl1pPr>
            <a:lvl2pPr marR="0" lvl="1" algn="ctr" rtl="0">
              <a:spcBef>
                <a:spcPts val="2440"/>
              </a:spcBef>
              <a:spcAft>
                <a:spcPts val="0"/>
              </a:spcAft>
              <a:buClr>
                <a:schemeClr val="dk1"/>
              </a:buClr>
              <a:buSzPts val="12200"/>
              <a:buFont typeface="Arial"/>
              <a:buNone/>
              <a:defRPr sz="12200" b="0" i="0" u="none" strike="noStrike" cap="none">
                <a:solidFill>
                  <a:schemeClr val="dk1"/>
                </a:solidFill>
                <a:latin typeface="Arial"/>
                <a:ea typeface="Arial"/>
                <a:cs typeface="Arial"/>
                <a:sym typeface="Arial"/>
              </a:defRPr>
            </a:lvl2pPr>
            <a:lvl3pPr marR="0" lvl="2" algn="ctr" rtl="0">
              <a:spcBef>
                <a:spcPts val="2080"/>
              </a:spcBef>
              <a:spcAft>
                <a:spcPts val="0"/>
              </a:spcAft>
              <a:buClr>
                <a:schemeClr val="dk1"/>
              </a:buClr>
              <a:buSzPts val="10400"/>
              <a:buFont typeface="Arial"/>
              <a:buNone/>
              <a:defRPr sz="10400" b="0" i="0" u="none" strike="noStrike" cap="none">
                <a:solidFill>
                  <a:schemeClr val="dk1"/>
                </a:solidFill>
                <a:latin typeface="Arial"/>
                <a:ea typeface="Arial"/>
                <a:cs typeface="Arial"/>
                <a:sym typeface="Arial"/>
              </a:defRPr>
            </a:lvl3pPr>
            <a:lvl4pPr marR="0" lvl="3" algn="ctr" rtl="0">
              <a:spcBef>
                <a:spcPts val="1740"/>
              </a:spcBef>
              <a:spcAft>
                <a:spcPts val="0"/>
              </a:spcAft>
              <a:buClr>
                <a:schemeClr val="dk1"/>
              </a:buClr>
              <a:buSzPts val="8700"/>
              <a:buFont typeface="Arial"/>
              <a:buNone/>
              <a:defRPr sz="8700" b="0" i="0" u="none" strike="noStrike" cap="none">
                <a:solidFill>
                  <a:schemeClr val="dk1"/>
                </a:solidFill>
                <a:latin typeface="Arial"/>
                <a:ea typeface="Arial"/>
                <a:cs typeface="Arial"/>
                <a:sym typeface="Arial"/>
              </a:defRPr>
            </a:lvl4pPr>
            <a:lvl5pPr marR="0" lvl="4" algn="ctr" rtl="0">
              <a:spcBef>
                <a:spcPts val="1740"/>
              </a:spcBef>
              <a:spcAft>
                <a:spcPts val="0"/>
              </a:spcAft>
              <a:buClr>
                <a:schemeClr val="dk1"/>
              </a:buClr>
              <a:buSzPts val="8700"/>
              <a:buFont typeface="Arial"/>
              <a:buNone/>
              <a:defRPr sz="8700" b="0" i="0" u="none" strike="noStrike" cap="none">
                <a:solidFill>
                  <a:schemeClr val="dk1"/>
                </a:solidFill>
                <a:latin typeface="Arial"/>
                <a:ea typeface="Arial"/>
                <a:cs typeface="Arial"/>
                <a:sym typeface="Arial"/>
              </a:defRPr>
            </a:lvl5pPr>
            <a:lvl6pPr marR="0" lvl="5" algn="ctr" rtl="0">
              <a:spcBef>
                <a:spcPts val="1740"/>
              </a:spcBef>
              <a:spcAft>
                <a:spcPts val="0"/>
              </a:spcAft>
              <a:buClr>
                <a:schemeClr val="dk1"/>
              </a:buClr>
              <a:buSzPts val="8700"/>
              <a:buFont typeface="Arial"/>
              <a:buNone/>
              <a:defRPr sz="8700" b="0" i="0" u="none" strike="noStrike" cap="none">
                <a:solidFill>
                  <a:schemeClr val="dk1"/>
                </a:solidFill>
                <a:latin typeface="Arial"/>
                <a:ea typeface="Arial"/>
                <a:cs typeface="Arial"/>
                <a:sym typeface="Arial"/>
              </a:defRPr>
            </a:lvl6pPr>
            <a:lvl7pPr marR="0" lvl="6" algn="ctr" rtl="0">
              <a:spcBef>
                <a:spcPts val="1740"/>
              </a:spcBef>
              <a:spcAft>
                <a:spcPts val="0"/>
              </a:spcAft>
              <a:buClr>
                <a:schemeClr val="dk1"/>
              </a:buClr>
              <a:buSzPts val="8700"/>
              <a:buFont typeface="Arial"/>
              <a:buNone/>
              <a:defRPr sz="8700" b="0" i="0" u="none" strike="noStrike" cap="none">
                <a:solidFill>
                  <a:schemeClr val="dk1"/>
                </a:solidFill>
                <a:latin typeface="Arial"/>
                <a:ea typeface="Arial"/>
                <a:cs typeface="Arial"/>
                <a:sym typeface="Arial"/>
              </a:defRPr>
            </a:lvl7pPr>
            <a:lvl8pPr marR="0" lvl="7" algn="ctr" rtl="0">
              <a:spcBef>
                <a:spcPts val="1740"/>
              </a:spcBef>
              <a:spcAft>
                <a:spcPts val="0"/>
              </a:spcAft>
              <a:buClr>
                <a:schemeClr val="dk1"/>
              </a:buClr>
              <a:buSzPts val="8700"/>
              <a:buFont typeface="Arial"/>
              <a:buNone/>
              <a:defRPr sz="8700" b="0" i="0" u="none" strike="noStrike" cap="none">
                <a:solidFill>
                  <a:schemeClr val="dk1"/>
                </a:solidFill>
                <a:latin typeface="Arial"/>
                <a:ea typeface="Arial"/>
                <a:cs typeface="Arial"/>
                <a:sym typeface="Arial"/>
              </a:defRPr>
            </a:lvl8pPr>
            <a:lvl9pPr marR="0" lvl="8" algn="ctr" rtl="0">
              <a:spcBef>
                <a:spcPts val="1740"/>
              </a:spcBef>
              <a:spcAft>
                <a:spcPts val="0"/>
              </a:spcAft>
              <a:buClr>
                <a:schemeClr val="dk1"/>
              </a:buClr>
              <a:buSzPts val="8700"/>
              <a:buFont typeface="Arial"/>
              <a:buNone/>
              <a:defRPr sz="8700" b="0" i="0" u="none" strike="noStrike" cap="none">
                <a:solidFill>
                  <a:schemeClr val="dk1"/>
                </a:solidFill>
                <a:latin typeface="Arial"/>
                <a:ea typeface="Arial"/>
                <a:cs typeface="Arial"/>
                <a:sym typeface="Arial"/>
              </a:defRPr>
            </a:lvl9pPr>
          </a:lstStyle>
          <a:p>
            <a:endParaRPr/>
          </a:p>
        </p:txBody>
      </p:sp>
      <p:sp>
        <p:nvSpPr>
          <p:cNvPr id="18" name="Shape 18"/>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19" name="Shape 19"/>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20" name="Shape 20"/>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3178175" y="18802350"/>
            <a:ext cx="34197925" cy="5811838"/>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4000" b="1"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74" name="Shape 74"/>
          <p:cNvSpPr txBox="1">
            <a:spLocks noGrp="1"/>
          </p:cNvSpPr>
          <p:nvPr>
            <p:ph type="body" idx="1"/>
          </p:nvPr>
        </p:nvSpPr>
        <p:spPr>
          <a:xfrm>
            <a:off x="3178175" y="12401550"/>
            <a:ext cx="34197925" cy="6400800"/>
          </a:xfrm>
          <a:prstGeom prst="rect">
            <a:avLst/>
          </a:prstGeom>
          <a:noFill/>
          <a:ln>
            <a:noFill/>
          </a:ln>
        </p:spPr>
        <p:txBody>
          <a:bodyPr spcFirstLastPara="1" wrap="square" lIns="91425" tIns="91425" rIns="91425" bIns="91425" anchor="b" anchorCtr="0"/>
          <a:lstStyle>
            <a:lvl1pPr marL="457200" marR="0" lvl="0" indent="-228600"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L="1371600" marR="0" lvl="2" indent="-228600" algn="l" rtl="0">
              <a:spcBef>
                <a:spcPts val="32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L="1828800" marR="0" lvl="3"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4pPr>
            <a:lvl5pPr marL="2286000" marR="0" lvl="4"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5pPr>
            <a:lvl6pPr marL="2743200" marR="0" lvl="5"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6pPr>
            <a:lvl7pPr marL="3200400" marR="0" lvl="6"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7pPr>
            <a:lvl8pPr marL="3657600" marR="0" lvl="7"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8pPr>
            <a:lvl9pPr marL="4114800" marR="0" lvl="8"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9pPr>
          </a:lstStyle>
          <a:p>
            <a:endParaRPr/>
          </a:p>
        </p:txBody>
      </p:sp>
      <p:sp>
        <p:nvSpPr>
          <p:cNvPr id="75" name="Shape 75"/>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76" name="Shape 76"/>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2011362" y="1171575"/>
            <a:ext cx="36210875" cy="4876800"/>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91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80" name="Shape 80"/>
          <p:cNvSpPr txBox="1">
            <a:spLocks noGrp="1"/>
          </p:cNvSpPr>
          <p:nvPr>
            <p:ph type="body" idx="1"/>
          </p:nvPr>
        </p:nvSpPr>
        <p:spPr>
          <a:xfrm>
            <a:off x="2011362" y="6827837"/>
            <a:ext cx="36210875" cy="19310350"/>
          </a:xfrm>
          <a:prstGeom prst="rect">
            <a:avLst/>
          </a:prstGeom>
          <a:noFill/>
          <a:ln>
            <a:noFill/>
          </a:ln>
        </p:spPr>
        <p:txBody>
          <a:bodyPr spcFirstLastPara="1" wrap="square" lIns="91425" tIns="91425" rIns="91425" bIns="91425" anchor="t" anchorCtr="0"/>
          <a:lstStyle>
            <a:lvl1pPr marL="457200" marR="0" lvl="0" indent="-1111250" algn="l" rtl="0">
              <a:spcBef>
                <a:spcPts val="2780"/>
              </a:spcBef>
              <a:spcAft>
                <a:spcPts val="0"/>
              </a:spcAft>
              <a:buClr>
                <a:schemeClr val="dk1"/>
              </a:buClr>
              <a:buSzPts val="13900"/>
              <a:buFont typeface="Arial"/>
              <a:buChar char="•"/>
              <a:defRPr sz="13900" b="0" i="0" u="none" strike="noStrike" cap="none">
                <a:solidFill>
                  <a:schemeClr val="dk1"/>
                </a:solidFill>
                <a:latin typeface="Arial"/>
                <a:ea typeface="Arial"/>
                <a:cs typeface="Arial"/>
                <a:sym typeface="Arial"/>
              </a:defRPr>
            </a:lvl1pPr>
            <a:lvl2pPr marL="914400" marR="0" lvl="1" indent="-1003300" algn="l" rtl="0">
              <a:spcBef>
                <a:spcPts val="2440"/>
              </a:spcBef>
              <a:spcAft>
                <a:spcPts val="0"/>
              </a:spcAft>
              <a:buClr>
                <a:schemeClr val="dk1"/>
              </a:buClr>
              <a:buSzPts val="12200"/>
              <a:buFont typeface="Arial"/>
              <a:buChar char="–"/>
              <a:defRPr sz="12200" b="0" i="0" u="none" strike="noStrike" cap="none">
                <a:solidFill>
                  <a:schemeClr val="dk1"/>
                </a:solidFill>
                <a:latin typeface="Arial"/>
                <a:ea typeface="Arial"/>
                <a:cs typeface="Arial"/>
                <a:sym typeface="Arial"/>
              </a:defRPr>
            </a:lvl2pPr>
            <a:lvl3pPr marL="1371600" marR="0" lvl="2" indent="-889000" algn="l" rtl="0">
              <a:spcBef>
                <a:spcPts val="2080"/>
              </a:spcBef>
              <a:spcAft>
                <a:spcPts val="0"/>
              </a:spcAft>
              <a:buClr>
                <a:schemeClr val="dk1"/>
              </a:buClr>
              <a:buSzPts val="10400"/>
              <a:buFont typeface="Arial"/>
              <a:buChar char="•"/>
              <a:defRPr sz="10400" b="0" i="0" u="none" strike="noStrike" cap="none">
                <a:solidFill>
                  <a:schemeClr val="dk1"/>
                </a:solidFill>
                <a:latin typeface="Arial"/>
                <a:ea typeface="Arial"/>
                <a:cs typeface="Arial"/>
                <a:sym typeface="Arial"/>
              </a:defRPr>
            </a:lvl3pPr>
            <a:lvl4pPr marL="1828800" marR="0" lvl="3"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4pPr>
            <a:lvl5pPr marL="2286000" marR="0" lvl="4"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5pPr>
            <a:lvl6pPr marL="2743200" marR="0" lvl="5"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6pPr>
            <a:lvl7pPr marL="3200400" marR="0" lvl="6"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7pPr>
            <a:lvl8pPr marL="3657600" marR="0" lvl="7"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8pPr>
            <a:lvl9pPr marL="4114800" marR="0" lvl="8"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rot="5400000">
            <a:off x="21212968" y="9128920"/>
            <a:ext cx="24966614" cy="90519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91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23" name="Shape 23"/>
          <p:cNvSpPr txBox="1">
            <a:spLocks noGrp="1"/>
          </p:cNvSpPr>
          <p:nvPr>
            <p:ph type="body" idx="1"/>
          </p:nvPr>
        </p:nvSpPr>
        <p:spPr>
          <a:xfrm rot="5400000">
            <a:off x="3031331" y="151607"/>
            <a:ext cx="24966614" cy="27006549"/>
          </a:xfrm>
          <a:prstGeom prst="rect">
            <a:avLst/>
          </a:prstGeom>
          <a:noFill/>
          <a:ln>
            <a:noFill/>
          </a:ln>
        </p:spPr>
        <p:txBody>
          <a:bodyPr spcFirstLastPara="1" wrap="square" lIns="91425" tIns="91425" rIns="91425" bIns="91425" anchor="t" anchorCtr="0"/>
          <a:lstStyle>
            <a:lvl1pPr marL="457200" marR="0" lvl="0" indent="-1111250" algn="l" rtl="0">
              <a:spcBef>
                <a:spcPts val="2780"/>
              </a:spcBef>
              <a:spcAft>
                <a:spcPts val="0"/>
              </a:spcAft>
              <a:buClr>
                <a:schemeClr val="dk1"/>
              </a:buClr>
              <a:buSzPts val="13900"/>
              <a:buFont typeface="Arial"/>
              <a:buChar char="•"/>
              <a:defRPr sz="13900" b="0" i="0" u="none" strike="noStrike" cap="none">
                <a:solidFill>
                  <a:schemeClr val="dk1"/>
                </a:solidFill>
                <a:latin typeface="Arial"/>
                <a:ea typeface="Arial"/>
                <a:cs typeface="Arial"/>
                <a:sym typeface="Arial"/>
              </a:defRPr>
            </a:lvl1pPr>
            <a:lvl2pPr marL="914400" marR="0" lvl="1" indent="-1003300" algn="l" rtl="0">
              <a:spcBef>
                <a:spcPts val="2440"/>
              </a:spcBef>
              <a:spcAft>
                <a:spcPts val="0"/>
              </a:spcAft>
              <a:buClr>
                <a:schemeClr val="dk1"/>
              </a:buClr>
              <a:buSzPts val="12200"/>
              <a:buFont typeface="Arial"/>
              <a:buChar char="–"/>
              <a:defRPr sz="12200" b="0" i="0" u="none" strike="noStrike" cap="none">
                <a:solidFill>
                  <a:schemeClr val="dk1"/>
                </a:solidFill>
                <a:latin typeface="Arial"/>
                <a:ea typeface="Arial"/>
                <a:cs typeface="Arial"/>
                <a:sym typeface="Arial"/>
              </a:defRPr>
            </a:lvl2pPr>
            <a:lvl3pPr marL="1371600" marR="0" lvl="2" indent="-889000" algn="l" rtl="0">
              <a:spcBef>
                <a:spcPts val="2080"/>
              </a:spcBef>
              <a:spcAft>
                <a:spcPts val="0"/>
              </a:spcAft>
              <a:buClr>
                <a:schemeClr val="dk1"/>
              </a:buClr>
              <a:buSzPts val="10400"/>
              <a:buFont typeface="Arial"/>
              <a:buChar char="•"/>
              <a:defRPr sz="10400" b="0" i="0" u="none" strike="noStrike" cap="none">
                <a:solidFill>
                  <a:schemeClr val="dk1"/>
                </a:solidFill>
                <a:latin typeface="Arial"/>
                <a:ea typeface="Arial"/>
                <a:cs typeface="Arial"/>
                <a:sym typeface="Arial"/>
              </a:defRPr>
            </a:lvl3pPr>
            <a:lvl4pPr marL="1828800" marR="0" lvl="3"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4pPr>
            <a:lvl5pPr marL="2286000" marR="0" lvl="4"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5pPr>
            <a:lvl6pPr marL="2743200" marR="0" lvl="5"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6pPr>
            <a:lvl7pPr marL="3200400" marR="0" lvl="6"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7pPr>
            <a:lvl8pPr marL="3657600" marR="0" lvl="7"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8pPr>
            <a:lvl9pPr marL="4114800" marR="0" lvl="8"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9pPr>
          </a:lstStyle>
          <a:p>
            <a:endParaRPr/>
          </a:p>
        </p:txBody>
      </p:sp>
      <p:sp>
        <p:nvSpPr>
          <p:cNvPr id="24" name="Shape 24"/>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25" name="Shape 25"/>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26" name="Shape 26"/>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2011362" y="1171575"/>
            <a:ext cx="36210875" cy="4876800"/>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91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29" name="Shape 29"/>
          <p:cNvSpPr txBox="1">
            <a:spLocks noGrp="1"/>
          </p:cNvSpPr>
          <p:nvPr>
            <p:ph type="body" idx="1"/>
          </p:nvPr>
        </p:nvSpPr>
        <p:spPr>
          <a:xfrm rot="5400000">
            <a:off x="10461625" y="-1622426"/>
            <a:ext cx="19310350" cy="36210875"/>
          </a:xfrm>
          <a:prstGeom prst="rect">
            <a:avLst/>
          </a:prstGeom>
          <a:noFill/>
          <a:ln>
            <a:noFill/>
          </a:ln>
        </p:spPr>
        <p:txBody>
          <a:bodyPr spcFirstLastPara="1" wrap="square" lIns="91425" tIns="91425" rIns="91425" bIns="91425" anchor="t" anchorCtr="0"/>
          <a:lstStyle>
            <a:lvl1pPr marL="457200" marR="0" lvl="0" indent="-1111250" algn="l" rtl="0">
              <a:spcBef>
                <a:spcPts val="2780"/>
              </a:spcBef>
              <a:spcAft>
                <a:spcPts val="0"/>
              </a:spcAft>
              <a:buClr>
                <a:schemeClr val="dk1"/>
              </a:buClr>
              <a:buSzPts val="13900"/>
              <a:buFont typeface="Arial"/>
              <a:buChar char="•"/>
              <a:defRPr sz="13900" b="0" i="0" u="none" strike="noStrike" cap="none">
                <a:solidFill>
                  <a:schemeClr val="dk1"/>
                </a:solidFill>
                <a:latin typeface="Arial"/>
                <a:ea typeface="Arial"/>
                <a:cs typeface="Arial"/>
                <a:sym typeface="Arial"/>
              </a:defRPr>
            </a:lvl1pPr>
            <a:lvl2pPr marL="914400" marR="0" lvl="1" indent="-1003300" algn="l" rtl="0">
              <a:spcBef>
                <a:spcPts val="2440"/>
              </a:spcBef>
              <a:spcAft>
                <a:spcPts val="0"/>
              </a:spcAft>
              <a:buClr>
                <a:schemeClr val="dk1"/>
              </a:buClr>
              <a:buSzPts val="12200"/>
              <a:buFont typeface="Arial"/>
              <a:buChar char="–"/>
              <a:defRPr sz="12200" b="0" i="0" u="none" strike="noStrike" cap="none">
                <a:solidFill>
                  <a:schemeClr val="dk1"/>
                </a:solidFill>
                <a:latin typeface="Arial"/>
                <a:ea typeface="Arial"/>
                <a:cs typeface="Arial"/>
                <a:sym typeface="Arial"/>
              </a:defRPr>
            </a:lvl2pPr>
            <a:lvl3pPr marL="1371600" marR="0" lvl="2" indent="-889000" algn="l" rtl="0">
              <a:spcBef>
                <a:spcPts val="2080"/>
              </a:spcBef>
              <a:spcAft>
                <a:spcPts val="0"/>
              </a:spcAft>
              <a:buClr>
                <a:schemeClr val="dk1"/>
              </a:buClr>
              <a:buSzPts val="10400"/>
              <a:buFont typeface="Arial"/>
              <a:buChar char="•"/>
              <a:defRPr sz="10400" b="0" i="0" u="none" strike="noStrike" cap="none">
                <a:solidFill>
                  <a:schemeClr val="dk1"/>
                </a:solidFill>
                <a:latin typeface="Arial"/>
                <a:ea typeface="Arial"/>
                <a:cs typeface="Arial"/>
                <a:sym typeface="Arial"/>
              </a:defRPr>
            </a:lvl3pPr>
            <a:lvl4pPr marL="1828800" marR="0" lvl="3"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4pPr>
            <a:lvl5pPr marL="2286000" marR="0" lvl="4"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5pPr>
            <a:lvl6pPr marL="2743200" marR="0" lvl="5"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6pPr>
            <a:lvl7pPr marL="3200400" marR="0" lvl="6"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7pPr>
            <a:lvl8pPr marL="3657600" marR="0" lvl="7"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8pPr>
            <a:lvl9pPr marL="4114800" marR="0" lvl="8"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31" name="Shape 31"/>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32" name="Shape 32"/>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7886700" y="20481925"/>
            <a:ext cx="24139526" cy="2419350"/>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2000" b="1"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35" name="Shape 35"/>
          <p:cNvSpPr>
            <a:spLocks noGrp="1"/>
          </p:cNvSpPr>
          <p:nvPr>
            <p:ph type="pic" idx="2"/>
          </p:nvPr>
        </p:nvSpPr>
        <p:spPr>
          <a:xfrm>
            <a:off x="7886700" y="2614613"/>
            <a:ext cx="24139526" cy="17556162"/>
          </a:xfrm>
          <a:prstGeom prst="rect">
            <a:avLst/>
          </a:prstGeom>
          <a:noFill/>
          <a:ln>
            <a:noFill/>
          </a:ln>
        </p:spPr>
        <p:txBody>
          <a:bodyPr spcFirstLastPara="1" wrap="square" lIns="91425" tIns="91425" rIns="91425" bIns="91425"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body" idx="1"/>
          </p:nvPr>
        </p:nvSpPr>
        <p:spPr>
          <a:xfrm>
            <a:off x="7886700" y="22901275"/>
            <a:ext cx="24139526" cy="3433763"/>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24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228600" algn="l" rtl="0">
              <a:spcBef>
                <a:spcPts val="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3pPr>
            <a:lvl4pPr marL="1828800" marR="0" lvl="3"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4pPr>
            <a:lvl5pPr marL="2286000" marR="0" lvl="4"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38" name="Shape 38"/>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39" name="Shape 39"/>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2011363" y="1165225"/>
            <a:ext cx="13236576" cy="4957763"/>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2000" b="1"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42" name="Shape 42"/>
          <p:cNvSpPr txBox="1">
            <a:spLocks noGrp="1"/>
          </p:cNvSpPr>
          <p:nvPr>
            <p:ph type="body" idx="1"/>
          </p:nvPr>
        </p:nvSpPr>
        <p:spPr>
          <a:xfrm>
            <a:off x="15730538" y="1165225"/>
            <a:ext cx="22491700" cy="24972962"/>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body" idx="2"/>
          </p:nvPr>
        </p:nvSpPr>
        <p:spPr>
          <a:xfrm>
            <a:off x="2011363" y="6122988"/>
            <a:ext cx="13236576" cy="20015200"/>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24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228600" algn="l" rtl="0">
              <a:spcBef>
                <a:spcPts val="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3pPr>
            <a:lvl4pPr marL="1828800" marR="0" lvl="3"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4pPr>
            <a:lvl5pPr marL="2286000" marR="0" lvl="4"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45" name="Shape 45"/>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46" name="Shape 46"/>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
        <p:nvSpPr>
          <p:cNvPr id="48" name="Shape 48"/>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50" name="Shape 50"/>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Shape 52"/>
          <p:cNvSpPr txBox="1">
            <a:spLocks noGrp="1"/>
          </p:cNvSpPr>
          <p:nvPr>
            <p:ph type="title"/>
          </p:nvPr>
        </p:nvSpPr>
        <p:spPr>
          <a:xfrm>
            <a:off x="2011362" y="1171575"/>
            <a:ext cx="36210875" cy="4876800"/>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91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53" name="Shape 53"/>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6"/>
        <p:cNvGrpSpPr/>
        <p:nvPr/>
      </p:nvGrpSpPr>
      <p:grpSpPr>
        <a:xfrm>
          <a:off x="0" y="0"/>
          <a:ext cx="0" cy="0"/>
          <a:chOff x="0" y="0"/>
          <a:chExt cx="0" cy="0"/>
        </a:xfrm>
      </p:grpSpPr>
      <p:sp>
        <p:nvSpPr>
          <p:cNvPr id="57" name="Shape 57"/>
          <p:cNvSpPr txBox="1">
            <a:spLocks noGrp="1"/>
          </p:cNvSpPr>
          <p:nvPr>
            <p:ph type="title"/>
          </p:nvPr>
        </p:nvSpPr>
        <p:spPr>
          <a:xfrm>
            <a:off x="2011362" y="1171575"/>
            <a:ext cx="36210875" cy="4876800"/>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91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58" name="Shape 58"/>
          <p:cNvSpPr txBox="1">
            <a:spLocks noGrp="1"/>
          </p:cNvSpPr>
          <p:nvPr>
            <p:ph type="body" idx="1"/>
          </p:nvPr>
        </p:nvSpPr>
        <p:spPr>
          <a:xfrm>
            <a:off x="2011363" y="6550025"/>
            <a:ext cx="17776824" cy="2728913"/>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59" name="Shape 59"/>
          <p:cNvSpPr txBox="1">
            <a:spLocks noGrp="1"/>
          </p:cNvSpPr>
          <p:nvPr>
            <p:ph type="body" idx="2"/>
          </p:nvPr>
        </p:nvSpPr>
        <p:spPr>
          <a:xfrm>
            <a:off x="2011363" y="9278938"/>
            <a:ext cx="17776824" cy="1685925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60" name="Shape 60"/>
          <p:cNvSpPr txBox="1">
            <a:spLocks noGrp="1"/>
          </p:cNvSpPr>
          <p:nvPr>
            <p:ph type="body" idx="3"/>
          </p:nvPr>
        </p:nvSpPr>
        <p:spPr>
          <a:xfrm>
            <a:off x="20437475" y="6550025"/>
            <a:ext cx="17784762" cy="2728913"/>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61" name="Shape 61"/>
          <p:cNvSpPr txBox="1">
            <a:spLocks noGrp="1"/>
          </p:cNvSpPr>
          <p:nvPr>
            <p:ph type="body" idx="4"/>
          </p:nvPr>
        </p:nvSpPr>
        <p:spPr>
          <a:xfrm>
            <a:off x="20437475" y="9278938"/>
            <a:ext cx="17784762" cy="1685925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2011362" y="1171575"/>
            <a:ext cx="36210875" cy="4876800"/>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91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67" name="Shape 67"/>
          <p:cNvSpPr txBox="1">
            <a:spLocks noGrp="1"/>
          </p:cNvSpPr>
          <p:nvPr>
            <p:ph type="body" idx="1"/>
          </p:nvPr>
        </p:nvSpPr>
        <p:spPr>
          <a:xfrm>
            <a:off x="2011363" y="6827838"/>
            <a:ext cx="18029237" cy="1931035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8" name="Shape 68"/>
          <p:cNvSpPr txBox="1">
            <a:spLocks noGrp="1"/>
          </p:cNvSpPr>
          <p:nvPr>
            <p:ph type="body" idx="2"/>
          </p:nvPr>
        </p:nvSpPr>
        <p:spPr>
          <a:xfrm>
            <a:off x="20193000" y="6827838"/>
            <a:ext cx="18029238" cy="1931035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9" name="Shape 69"/>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2011362" y="1171575"/>
            <a:ext cx="36210875" cy="4876800"/>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9100" b="0" i="0" u="none" strike="noStrike" cap="none">
                <a:solidFill>
                  <a:schemeClr val="dk2"/>
                </a:solidFill>
                <a:latin typeface="Arial"/>
                <a:ea typeface="Arial"/>
                <a:cs typeface="Arial"/>
                <a:sym typeface="Arial"/>
              </a:defRPr>
            </a:lvl1pPr>
            <a:lvl2pPr marR="0" lvl="1" algn="ctr" rtl="0">
              <a:spcBef>
                <a:spcPts val="0"/>
              </a:spcBef>
              <a:spcAft>
                <a:spcPts val="0"/>
              </a:spcAft>
              <a:buSzPts val="1400"/>
              <a:buNone/>
              <a:defRPr sz="19100" b="0" i="0" u="none" strike="noStrike" cap="none">
                <a:solidFill>
                  <a:schemeClr val="dk2"/>
                </a:solidFill>
                <a:latin typeface="Arial"/>
                <a:ea typeface="Arial"/>
                <a:cs typeface="Arial"/>
                <a:sym typeface="Arial"/>
              </a:defRPr>
            </a:lvl2pPr>
            <a:lvl3pPr marR="0" lvl="2" algn="ctr" rtl="0">
              <a:spcBef>
                <a:spcPts val="0"/>
              </a:spcBef>
              <a:spcAft>
                <a:spcPts val="0"/>
              </a:spcAft>
              <a:buSzPts val="1400"/>
              <a:buNone/>
              <a:defRPr sz="19100" b="0" i="0" u="none" strike="noStrike" cap="none">
                <a:solidFill>
                  <a:schemeClr val="dk2"/>
                </a:solidFill>
                <a:latin typeface="Arial"/>
                <a:ea typeface="Arial"/>
                <a:cs typeface="Arial"/>
                <a:sym typeface="Arial"/>
              </a:defRPr>
            </a:lvl3pPr>
            <a:lvl4pPr marR="0" lvl="3" algn="ctr" rtl="0">
              <a:spcBef>
                <a:spcPts val="0"/>
              </a:spcBef>
              <a:spcAft>
                <a:spcPts val="0"/>
              </a:spcAft>
              <a:buSzPts val="1400"/>
              <a:buNone/>
              <a:defRPr sz="19100" b="0" i="0" u="none" strike="noStrike" cap="none">
                <a:solidFill>
                  <a:schemeClr val="dk2"/>
                </a:solidFill>
                <a:latin typeface="Arial"/>
                <a:ea typeface="Arial"/>
                <a:cs typeface="Arial"/>
                <a:sym typeface="Arial"/>
              </a:defRPr>
            </a:lvl4pPr>
            <a:lvl5pPr marR="0" lvl="4" algn="ctr" rtl="0">
              <a:spcBef>
                <a:spcPts val="0"/>
              </a:spcBef>
              <a:spcAft>
                <a:spcPts val="0"/>
              </a:spcAft>
              <a:buSzPts val="1400"/>
              <a:buNone/>
              <a:defRPr sz="19100" b="0" i="0" u="none" strike="noStrike" cap="none">
                <a:solidFill>
                  <a:schemeClr val="dk2"/>
                </a:solidFill>
                <a:latin typeface="Arial"/>
                <a:ea typeface="Arial"/>
                <a:cs typeface="Arial"/>
                <a:sym typeface="Arial"/>
              </a:defRPr>
            </a:lvl5pPr>
            <a:lvl6pPr marR="0" lvl="5" algn="ctr" rtl="0">
              <a:spcBef>
                <a:spcPts val="0"/>
              </a:spcBef>
              <a:spcAft>
                <a:spcPts val="0"/>
              </a:spcAft>
              <a:buSzPts val="1400"/>
              <a:buNone/>
              <a:defRPr sz="19100" b="0" i="0" u="none" strike="noStrike" cap="none">
                <a:solidFill>
                  <a:schemeClr val="dk2"/>
                </a:solidFill>
                <a:latin typeface="Arial"/>
                <a:ea typeface="Arial"/>
                <a:cs typeface="Arial"/>
                <a:sym typeface="Arial"/>
              </a:defRPr>
            </a:lvl6pPr>
            <a:lvl7pPr marR="0" lvl="6" algn="ctr" rtl="0">
              <a:spcBef>
                <a:spcPts val="0"/>
              </a:spcBef>
              <a:spcAft>
                <a:spcPts val="0"/>
              </a:spcAft>
              <a:buSzPts val="1400"/>
              <a:buNone/>
              <a:defRPr sz="19100" b="0" i="0" u="none" strike="noStrike" cap="none">
                <a:solidFill>
                  <a:schemeClr val="dk2"/>
                </a:solidFill>
                <a:latin typeface="Arial"/>
                <a:ea typeface="Arial"/>
                <a:cs typeface="Arial"/>
                <a:sym typeface="Arial"/>
              </a:defRPr>
            </a:lvl7pPr>
            <a:lvl8pPr marR="0" lvl="7" algn="ctr" rtl="0">
              <a:spcBef>
                <a:spcPts val="0"/>
              </a:spcBef>
              <a:spcAft>
                <a:spcPts val="0"/>
              </a:spcAft>
              <a:buSzPts val="1400"/>
              <a:buNone/>
              <a:defRPr sz="19100" b="0" i="0" u="none" strike="noStrike" cap="none">
                <a:solidFill>
                  <a:schemeClr val="dk2"/>
                </a:solidFill>
                <a:latin typeface="Arial"/>
                <a:ea typeface="Arial"/>
                <a:cs typeface="Arial"/>
                <a:sym typeface="Arial"/>
              </a:defRPr>
            </a:lvl8pPr>
            <a:lvl9pPr marR="0" lvl="8" algn="ctr" rtl="0">
              <a:spcBef>
                <a:spcPts val="0"/>
              </a:spcBef>
              <a:spcAft>
                <a:spcPts val="0"/>
              </a:spcAft>
              <a:buSzPts val="1400"/>
              <a:buNone/>
              <a:defRPr sz="19100" b="0" i="0" u="none" strike="noStrike" cap="none">
                <a:solidFill>
                  <a:schemeClr val="dk2"/>
                </a:solidFill>
                <a:latin typeface="Arial"/>
                <a:ea typeface="Arial"/>
                <a:cs typeface="Arial"/>
                <a:sym typeface="Arial"/>
              </a:defRPr>
            </a:lvl9pPr>
          </a:lstStyle>
          <a:p>
            <a:endParaRPr/>
          </a:p>
        </p:txBody>
      </p:sp>
      <p:sp>
        <p:nvSpPr>
          <p:cNvPr id="11" name="Shape 11"/>
          <p:cNvSpPr txBox="1">
            <a:spLocks noGrp="1"/>
          </p:cNvSpPr>
          <p:nvPr>
            <p:ph type="body" idx="1"/>
          </p:nvPr>
        </p:nvSpPr>
        <p:spPr>
          <a:xfrm>
            <a:off x="2011362" y="6827837"/>
            <a:ext cx="36210875" cy="19310350"/>
          </a:xfrm>
          <a:prstGeom prst="rect">
            <a:avLst/>
          </a:prstGeom>
          <a:noFill/>
          <a:ln>
            <a:noFill/>
          </a:ln>
        </p:spPr>
        <p:txBody>
          <a:bodyPr spcFirstLastPara="1" wrap="square" lIns="91425" tIns="91425" rIns="91425" bIns="91425" anchor="t" anchorCtr="0"/>
          <a:lstStyle>
            <a:lvl1pPr marL="457200" marR="0" lvl="0" indent="-1111250" algn="l" rtl="0">
              <a:spcBef>
                <a:spcPts val="2780"/>
              </a:spcBef>
              <a:spcAft>
                <a:spcPts val="0"/>
              </a:spcAft>
              <a:buClr>
                <a:schemeClr val="dk1"/>
              </a:buClr>
              <a:buSzPts val="13900"/>
              <a:buFont typeface="Arial"/>
              <a:buChar char="•"/>
              <a:defRPr sz="13900" b="0" i="0" u="none" strike="noStrike" cap="none">
                <a:solidFill>
                  <a:schemeClr val="dk1"/>
                </a:solidFill>
                <a:latin typeface="Arial"/>
                <a:ea typeface="Arial"/>
                <a:cs typeface="Arial"/>
                <a:sym typeface="Arial"/>
              </a:defRPr>
            </a:lvl1pPr>
            <a:lvl2pPr marL="914400" marR="0" lvl="1" indent="-1003300" algn="l" rtl="0">
              <a:spcBef>
                <a:spcPts val="2440"/>
              </a:spcBef>
              <a:spcAft>
                <a:spcPts val="0"/>
              </a:spcAft>
              <a:buClr>
                <a:schemeClr val="dk1"/>
              </a:buClr>
              <a:buSzPts val="12200"/>
              <a:buFont typeface="Arial"/>
              <a:buChar char="–"/>
              <a:defRPr sz="12200" b="0" i="0" u="none" strike="noStrike" cap="none">
                <a:solidFill>
                  <a:schemeClr val="dk1"/>
                </a:solidFill>
                <a:latin typeface="Arial"/>
                <a:ea typeface="Arial"/>
                <a:cs typeface="Arial"/>
                <a:sym typeface="Arial"/>
              </a:defRPr>
            </a:lvl2pPr>
            <a:lvl3pPr marL="1371600" marR="0" lvl="2" indent="-889000" algn="l" rtl="0">
              <a:spcBef>
                <a:spcPts val="2080"/>
              </a:spcBef>
              <a:spcAft>
                <a:spcPts val="0"/>
              </a:spcAft>
              <a:buClr>
                <a:schemeClr val="dk1"/>
              </a:buClr>
              <a:buSzPts val="10400"/>
              <a:buFont typeface="Arial"/>
              <a:buChar char="•"/>
              <a:defRPr sz="10400" b="0" i="0" u="none" strike="noStrike" cap="none">
                <a:solidFill>
                  <a:schemeClr val="dk1"/>
                </a:solidFill>
                <a:latin typeface="Arial"/>
                <a:ea typeface="Arial"/>
                <a:cs typeface="Arial"/>
                <a:sym typeface="Arial"/>
              </a:defRPr>
            </a:lvl3pPr>
            <a:lvl4pPr marL="1828800" marR="0" lvl="3"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4pPr>
            <a:lvl5pPr marL="2286000" marR="0" lvl="4"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5pPr>
            <a:lvl6pPr marL="2743200" marR="0" lvl="5"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6pPr>
            <a:lvl7pPr marL="3200400" marR="0" lvl="6"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7pPr>
            <a:lvl8pPr marL="3657600" marR="0" lvl="7"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8pPr>
            <a:lvl9pPr marL="4114800" marR="0" lvl="8" indent="-781050" algn="l" rtl="0">
              <a:spcBef>
                <a:spcPts val="1740"/>
              </a:spcBef>
              <a:spcAft>
                <a:spcPts val="0"/>
              </a:spcAft>
              <a:buClr>
                <a:schemeClr val="dk1"/>
              </a:buClr>
              <a:buSzPts val="8700"/>
              <a:buFont typeface="Arial"/>
              <a:buChar char="»"/>
              <a:defRPr sz="87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dt" idx="10"/>
          </p:nvPr>
        </p:nvSpPr>
        <p:spPr>
          <a:xfrm>
            <a:off x="2011362" y="26646188"/>
            <a:ext cx="93884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3746163" y="26646188"/>
            <a:ext cx="12741275" cy="20320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7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8833763" y="26646188"/>
            <a:ext cx="9388475" cy="2032000"/>
          </a:xfrm>
          <a:prstGeom prst="rect">
            <a:avLst/>
          </a:prstGeom>
          <a:noFill/>
          <a:ln>
            <a:noFill/>
          </a:ln>
        </p:spPr>
        <p:txBody>
          <a:bodyPr spcFirstLastPara="1" wrap="square" lIns="397100" tIns="198550" rIns="397100" bIns="198550" anchor="t" anchorCtr="0">
            <a:noAutofit/>
          </a:bodyPr>
          <a:lstStyle>
            <a:lvl1pPr marL="0" marR="0" lvl="0"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chemeClr val="dk1"/>
              </a:buClr>
              <a:buSzPts val="6100"/>
              <a:buFont typeface="Arial"/>
              <a:buNone/>
              <a:defRPr sz="6100" b="0" i="0" u="none" strike="noStrike" cap="none">
                <a:solidFill>
                  <a:schemeClr val="dk1"/>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6" name="Shape 96"/>
          <p:cNvSpPr txBox="1"/>
          <p:nvPr/>
        </p:nvSpPr>
        <p:spPr>
          <a:xfrm>
            <a:off x="2155449" y="1353949"/>
            <a:ext cx="37867899" cy="3402008"/>
          </a:xfrm>
          <a:prstGeom prst="rect">
            <a:avLst/>
          </a:prstGeom>
          <a:noFill/>
          <a:ln>
            <a:noFill/>
          </a:ln>
        </p:spPr>
        <p:txBody>
          <a:bodyPr spcFirstLastPara="1" wrap="square" lIns="91425" tIns="45700" rIns="91425" bIns="45700" anchor="t" anchorCtr="0">
            <a:noAutofit/>
          </a:bodyPr>
          <a:lstStyle/>
          <a:p>
            <a:pPr lvl="0" algn="ctr">
              <a:buClr>
                <a:schemeClr val="dk1"/>
              </a:buClr>
              <a:buSzPts val="10000"/>
            </a:pPr>
            <a:r>
              <a:rPr lang="en-US" sz="10000" b="1" dirty="0">
                <a:solidFill>
                  <a:schemeClr val="dk1"/>
                </a:solidFill>
              </a:rPr>
              <a:t>RU Blower Motor Switch </a:t>
            </a:r>
            <a:r>
              <a:rPr lang="en-US" sz="10000" b="1" dirty="0" err="1">
                <a:solidFill>
                  <a:schemeClr val="dk1"/>
                </a:solidFill>
              </a:rPr>
              <a:t>EOL</a:t>
            </a:r>
            <a:r>
              <a:rPr lang="en-US" sz="10000" b="1" dirty="0">
                <a:solidFill>
                  <a:schemeClr val="dk1"/>
                </a:solidFill>
              </a:rPr>
              <a:t> tester</a:t>
            </a:r>
            <a:endParaRPr dirty="0"/>
          </a:p>
          <a:p>
            <a:pPr marL="0" marR="0" lvl="0" indent="0" algn="ctr" rtl="0">
              <a:lnSpc>
                <a:spcPct val="100000"/>
              </a:lnSpc>
              <a:spcBef>
                <a:spcPts val="0"/>
              </a:spcBef>
              <a:spcAft>
                <a:spcPts val="0"/>
              </a:spcAft>
              <a:buClr>
                <a:schemeClr val="dk1"/>
              </a:buClr>
              <a:buSzPts val="6000"/>
              <a:buFont typeface="Arial"/>
              <a:buNone/>
            </a:pPr>
            <a:r>
              <a:rPr lang="en-US" sz="5400" b="0" i="0" u="none" strike="noStrike" cap="none" dirty="0">
                <a:solidFill>
                  <a:schemeClr val="dk1"/>
                </a:solidFill>
                <a:latin typeface="Arial"/>
                <a:ea typeface="Arial"/>
                <a:cs typeface="Arial"/>
                <a:sym typeface="Arial"/>
              </a:rPr>
              <a:t>By</a:t>
            </a:r>
            <a:r>
              <a:rPr lang="en-US" sz="6000" b="0" i="0" u="none" strike="noStrike" cap="none" dirty="0">
                <a:solidFill>
                  <a:schemeClr val="dk1"/>
                </a:solidFill>
                <a:latin typeface="Arial"/>
                <a:ea typeface="Arial"/>
                <a:cs typeface="Arial"/>
                <a:sym typeface="Arial"/>
              </a:rPr>
              <a:t>: </a:t>
            </a:r>
            <a:r>
              <a:rPr lang="en-US" sz="4400" b="0" i="0" u="none" strike="noStrike" cap="none" dirty="0">
                <a:solidFill>
                  <a:schemeClr val="dk1"/>
                </a:solidFill>
                <a:latin typeface="Arial"/>
                <a:ea typeface="Arial"/>
                <a:cs typeface="Arial"/>
                <a:sym typeface="Arial"/>
              </a:rPr>
              <a:t>Luis Chachayma – Designed whole tester controls, wiring diagram and LabVIEW programming</a:t>
            </a:r>
          </a:p>
          <a:p>
            <a:pPr marL="0" marR="0" lvl="0" indent="0" algn="ctr" rtl="0">
              <a:lnSpc>
                <a:spcPct val="100000"/>
              </a:lnSpc>
              <a:spcBef>
                <a:spcPts val="0"/>
              </a:spcBef>
              <a:spcAft>
                <a:spcPts val="0"/>
              </a:spcAft>
              <a:buClr>
                <a:schemeClr val="dk1"/>
              </a:buClr>
              <a:buSzPts val="6000"/>
              <a:buFont typeface="Arial"/>
              <a:buNone/>
            </a:pPr>
            <a:r>
              <a:rPr lang="en-US" sz="4400" dirty="0">
                <a:solidFill>
                  <a:schemeClr val="dk1"/>
                </a:solidFill>
              </a:rPr>
              <a:t>Designed and 3D printed a RFID/NFC reader holder to accelerate the project</a:t>
            </a:r>
            <a:endParaRPr lang="en-US" sz="4400" b="0" i="0" u="none" strike="noStrike" cap="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6000"/>
              <a:buFont typeface="Arial"/>
              <a:buNone/>
            </a:pPr>
            <a:endParaRPr lang="en-US" sz="4400" dirty="0">
              <a:solidFill>
                <a:schemeClr val="dk1"/>
              </a:solidFill>
            </a:endParaRPr>
          </a:p>
          <a:p>
            <a:pPr marL="0" marR="0" lvl="0" indent="0" algn="ctr" rtl="0">
              <a:lnSpc>
                <a:spcPct val="100000"/>
              </a:lnSpc>
              <a:spcBef>
                <a:spcPts val="0"/>
              </a:spcBef>
              <a:spcAft>
                <a:spcPts val="0"/>
              </a:spcAft>
              <a:buClr>
                <a:schemeClr val="dk1"/>
              </a:buClr>
              <a:buSzPts val="6000"/>
              <a:buFont typeface="Arial"/>
              <a:buNone/>
            </a:pPr>
            <a:endParaRPr dirty="0"/>
          </a:p>
        </p:txBody>
      </p:sp>
      <p:sp>
        <p:nvSpPr>
          <p:cNvPr id="97" name="Shape 97"/>
          <p:cNvSpPr txBox="1"/>
          <p:nvPr/>
        </p:nvSpPr>
        <p:spPr>
          <a:xfrm>
            <a:off x="2155449" y="5021553"/>
            <a:ext cx="17436845" cy="1249055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7800"/>
              <a:buFont typeface="Arial"/>
              <a:buNone/>
            </a:pPr>
            <a:r>
              <a:rPr lang="en-US" sz="6600" b="1" i="0" u="none" strike="noStrike" cap="none" dirty="0">
                <a:solidFill>
                  <a:schemeClr val="dk1"/>
                </a:solidFill>
                <a:latin typeface="Arial"/>
                <a:ea typeface="Arial"/>
                <a:cs typeface="Arial"/>
                <a:sym typeface="Arial"/>
              </a:rPr>
              <a:t>PROJECT OVERVIEW</a:t>
            </a:r>
          </a:p>
          <a:p>
            <a:pPr marL="0" marR="0" lvl="0" indent="0" algn="just" rtl="0">
              <a:lnSpc>
                <a:spcPct val="100000"/>
              </a:lnSpc>
              <a:spcBef>
                <a:spcPts val="2600"/>
              </a:spcBef>
              <a:spcAft>
                <a:spcPts val="0"/>
              </a:spcAft>
              <a:buClr>
                <a:schemeClr val="dk1"/>
              </a:buClr>
              <a:buSzPts val="5200"/>
              <a:buFont typeface="Arial"/>
              <a:buNone/>
            </a:pPr>
            <a:r>
              <a:rPr lang="en-US" sz="4200" dirty="0" err="1">
                <a:solidFill>
                  <a:schemeClr val="dk1"/>
                </a:solidFill>
              </a:rPr>
              <a:t>EOL</a:t>
            </a:r>
            <a:r>
              <a:rPr lang="en-US" sz="4200" dirty="0">
                <a:solidFill>
                  <a:schemeClr val="dk1"/>
                </a:solidFill>
              </a:rPr>
              <a:t> (end of line) testers are used for final verifications of the functionality of auto parts. The tester must be easy to use and it must be precise to guarantee the part is going to be tested correctly. </a:t>
            </a:r>
          </a:p>
          <a:p>
            <a:pPr marL="0" marR="0" lvl="0" indent="0" algn="just" rtl="0">
              <a:lnSpc>
                <a:spcPct val="100000"/>
              </a:lnSpc>
              <a:spcBef>
                <a:spcPts val="2600"/>
              </a:spcBef>
              <a:spcAft>
                <a:spcPts val="0"/>
              </a:spcAft>
              <a:buClr>
                <a:schemeClr val="dk1"/>
              </a:buClr>
              <a:buSzPts val="5200"/>
              <a:buFont typeface="Arial"/>
              <a:buNone/>
            </a:pPr>
            <a:r>
              <a:rPr lang="en-US" sz="4200" dirty="0">
                <a:solidFill>
                  <a:schemeClr val="dk1"/>
                </a:solidFill>
              </a:rPr>
              <a:t>The project was to develop an </a:t>
            </a:r>
            <a:r>
              <a:rPr lang="en-US" sz="4200" dirty="0" err="1">
                <a:solidFill>
                  <a:schemeClr val="dk1"/>
                </a:solidFill>
              </a:rPr>
              <a:t>EOL</a:t>
            </a:r>
            <a:r>
              <a:rPr lang="en-US" sz="4200" dirty="0">
                <a:solidFill>
                  <a:schemeClr val="dk1"/>
                </a:solidFill>
              </a:rPr>
              <a:t> tester for a Blower Motor Switch, with the following requirements:</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The tester must be able to test different models and use a resistor as a load.</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Conditions of normal operation in the vehicle must be followed, voltages and currents.</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Intuitive and easy to operate HMI to operate the tester and test different models.  </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Data logs must be saved of all parts tested and a code should relate the data logs with the code engraved on the part tested.</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Test must pass a Gage </a:t>
            </a:r>
            <a:r>
              <a:rPr lang="en-US" sz="4200" dirty="0" err="1">
                <a:solidFill>
                  <a:schemeClr val="dk1"/>
                </a:solidFill>
              </a:rPr>
              <a:t>R&amp;R</a:t>
            </a:r>
            <a:r>
              <a:rPr lang="en-US" sz="4200" dirty="0">
                <a:solidFill>
                  <a:schemeClr val="dk1"/>
                </a:solidFill>
              </a:rPr>
              <a:t>.</a:t>
            </a:r>
          </a:p>
        </p:txBody>
      </p:sp>
      <p:sp>
        <p:nvSpPr>
          <p:cNvPr id="31" name="Shape 94"/>
          <p:cNvSpPr txBox="1"/>
          <p:nvPr/>
        </p:nvSpPr>
        <p:spPr>
          <a:xfrm>
            <a:off x="32065462" y="25100352"/>
            <a:ext cx="7210942" cy="92842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7800"/>
              <a:buFont typeface="Arial"/>
              <a:buNone/>
            </a:pPr>
            <a:r>
              <a:rPr lang="en-US" sz="3600" dirty="0">
                <a:solidFill>
                  <a:schemeClr val="dk1"/>
                </a:solidFill>
              </a:rPr>
              <a:t>CAD drawing RFID/NFC reader</a:t>
            </a:r>
            <a:endParaRPr dirty="0"/>
          </a:p>
        </p:txBody>
      </p:sp>
      <p:sp>
        <p:nvSpPr>
          <p:cNvPr id="22" name="Shape 94"/>
          <p:cNvSpPr txBox="1"/>
          <p:nvPr/>
        </p:nvSpPr>
        <p:spPr>
          <a:xfrm>
            <a:off x="23524420" y="25315784"/>
            <a:ext cx="4608916" cy="89037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7800"/>
              <a:buFont typeface="Arial"/>
              <a:buNone/>
            </a:pPr>
            <a:r>
              <a:rPr lang="en-US" sz="3600" dirty="0">
                <a:solidFill>
                  <a:schemeClr val="dk1"/>
                </a:solidFill>
              </a:rPr>
              <a:t>Tester implemented</a:t>
            </a:r>
            <a:endParaRPr dirty="0"/>
          </a:p>
        </p:txBody>
      </p:sp>
      <p:pic>
        <p:nvPicPr>
          <p:cNvPr id="1026" name="Picture 2">
            <a:extLst>
              <a:ext uri="{FF2B5EF4-FFF2-40B4-BE49-F238E27FC236}">
                <a16:creationId xmlns:a16="http://schemas.microsoft.com/office/drawing/2014/main" id="{6AAB5D47-48D6-4B50-8748-03AFFCD56C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9874" y="674972"/>
            <a:ext cx="7196030" cy="4317618"/>
          </a:xfrm>
          <a:prstGeom prst="rect">
            <a:avLst/>
          </a:prstGeom>
          <a:noFill/>
          <a:extLst>
            <a:ext uri="{909E8E84-426E-40DD-AFC4-6F175D3DCCD1}">
              <a14:hiddenFill xmlns:a14="http://schemas.microsoft.com/office/drawing/2010/main">
                <a:solidFill>
                  <a:srgbClr val="FFFFFF"/>
                </a:solidFill>
              </a14:hiddenFill>
            </a:ext>
          </a:extLst>
        </p:spPr>
      </p:pic>
      <p:sp>
        <p:nvSpPr>
          <p:cNvPr id="18" name="Shape 97">
            <a:extLst>
              <a:ext uri="{FF2B5EF4-FFF2-40B4-BE49-F238E27FC236}">
                <a16:creationId xmlns:a16="http://schemas.microsoft.com/office/drawing/2014/main" id="{9D2A816F-C964-4358-9F57-EBA757CD0F8D}"/>
              </a:ext>
            </a:extLst>
          </p:cNvPr>
          <p:cNvSpPr txBox="1"/>
          <p:nvPr/>
        </p:nvSpPr>
        <p:spPr>
          <a:xfrm>
            <a:off x="2155449" y="17897428"/>
            <a:ext cx="17436845" cy="102181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7800"/>
              <a:buFont typeface="Arial"/>
              <a:buNone/>
            </a:pPr>
            <a:r>
              <a:rPr lang="en-US" sz="6600" b="1" dirty="0">
                <a:solidFill>
                  <a:schemeClr val="dk1"/>
                </a:solidFill>
              </a:rPr>
              <a:t>IMPLEMENTATION STEPS</a:t>
            </a:r>
            <a:endParaRPr lang="en-US" sz="6600" b="1" i="0" u="none" strike="noStrike" cap="none" dirty="0">
              <a:solidFill>
                <a:schemeClr val="dk1"/>
              </a:solidFill>
              <a:latin typeface="Arial"/>
              <a:ea typeface="Arial"/>
              <a:cs typeface="Arial"/>
              <a:sym typeface="Arial"/>
            </a:endParaRP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The process team gets together to select the mechanical and electronic components.</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The mechanical and the test engineer coordinate the CAD design requirements.</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The wiring diagram is done by the test engineer and the fixture design by the mechanical engineer</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The fixtures are manufactured by Tool &amp; Die.</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Electronic and mechanical components are put together.</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Electronic equipment is configured: Vision System, Laser Marker, Pneumatic Valves controllers, Temperature sensors, NI </a:t>
            </a:r>
            <a:r>
              <a:rPr lang="en-US" sz="4200" dirty="0" err="1">
                <a:solidFill>
                  <a:schemeClr val="dk1"/>
                </a:solidFill>
              </a:rPr>
              <a:t>DAQ</a:t>
            </a:r>
            <a:r>
              <a:rPr lang="en-US" sz="4200" dirty="0">
                <a:solidFill>
                  <a:schemeClr val="dk1"/>
                </a:solidFill>
              </a:rPr>
              <a:t>, Linear actuators.</a:t>
            </a:r>
          </a:p>
        </p:txBody>
      </p:sp>
      <p:sp>
        <p:nvSpPr>
          <p:cNvPr id="19" name="Shape 97">
            <a:extLst>
              <a:ext uri="{FF2B5EF4-FFF2-40B4-BE49-F238E27FC236}">
                <a16:creationId xmlns:a16="http://schemas.microsoft.com/office/drawing/2014/main" id="{124662FB-0D51-4BA7-943A-9D27E71A2DE1}"/>
              </a:ext>
            </a:extLst>
          </p:cNvPr>
          <p:cNvSpPr txBox="1"/>
          <p:nvPr/>
        </p:nvSpPr>
        <p:spPr>
          <a:xfrm>
            <a:off x="21488610" y="4755957"/>
            <a:ext cx="17436845" cy="5970825"/>
          </a:xfrm>
          <a:prstGeom prst="rect">
            <a:avLst/>
          </a:prstGeom>
          <a:noFill/>
          <a:ln>
            <a:noFill/>
          </a:ln>
        </p:spPr>
        <p:txBody>
          <a:bodyPr spcFirstLastPara="1" wrap="square" lIns="91425" tIns="45700" rIns="91425" bIns="45700" anchor="t" anchorCtr="0">
            <a:spAutoFit/>
          </a:bodyPr>
          <a:lstStyle/>
          <a:p>
            <a:pPr marL="571500" indent="-571500" algn="just">
              <a:spcBef>
                <a:spcPts val="2600"/>
              </a:spcBef>
              <a:buClr>
                <a:schemeClr val="dk1"/>
              </a:buClr>
              <a:buSzPts val="5200"/>
              <a:buFont typeface="Arial" panose="020B0604020202020204" pitchFamily="34" charset="0"/>
              <a:buChar char="•"/>
            </a:pPr>
            <a:r>
              <a:rPr lang="en-US" sz="4200" dirty="0">
                <a:solidFill>
                  <a:schemeClr val="dk1"/>
                </a:solidFill>
              </a:rPr>
              <a:t>LabVIEW programming and debugging.</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Analog inputs and outputs calibration verification with quality lab.</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Safety sign Off.</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Gage </a:t>
            </a:r>
            <a:r>
              <a:rPr lang="en-US" sz="4200" dirty="0" err="1">
                <a:solidFill>
                  <a:schemeClr val="dk1"/>
                </a:solidFill>
              </a:rPr>
              <a:t>R&amp;R</a:t>
            </a:r>
            <a:r>
              <a:rPr lang="en-US" sz="4200" dirty="0">
                <a:solidFill>
                  <a:schemeClr val="dk1"/>
                </a:solidFill>
              </a:rPr>
              <a:t>.</a:t>
            </a:r>
          </a:p>
          <a:p>
            <a:pPr marL="571500" lvl="0" indent="-571500" algn="just">
              <a:spcBef>
                <a:spcPts val="2600"/>
              </a:spcBef>
              <a:buClr>
                <a:schemeClr val="dk1"/>
              </a:buClr>
              <a:buSzPts val="5200"/>
              <a:buFont typeface="Arial" panose="020B0604020202020204" pitchFamily="34" charset="0"/>
              <a:buChar char="•"/>
            </a:pPr>
            <a:r>
              <a:rPr lang="en-US" sz="4200" dirty="0">
                <a:solidFill>
                  <a:schemeClr val="dk1"/>
                </a:solidFill>
              </a:rPr>
              <a:t>Operator capacitation.</a:t>
            </a:r>
          </a:p>
          <a:p>
            <a:pPr marL="571500" lvl="0" indent="-571500" algn="just">
              <a:spcBef>
                <a:spcPts val="2600"/>
              </a:spcBef>
              <a:buClr>
                <a:schemeClr val="dk1"/>
              </a:buClr>
              <a:buSzPts val="5200"/>
              <a:buFont typeface="Arial" panose="020B0604020202020204" pitchFamily="34" charset="0"/>
              <a:buChar char="•"/>
            </a:pPr>
            <a:endParaRPr lang="en-US" sz="4200" dirty="0">
              <a:solidFill>
                <a:schemeClr val="dk1"/>
              </a:solidFill>
            </a:endParaRPr>
          </a:p>
        </p:txBody>
      </p:sp>
      <p:pic>
        <p:nvPicPr>
          <p:cNvPr id="3" name="Picture 2">
            <a:extLst>
              <a:ext uri="{FF2B5EF4-FFF2-40B4-BE49-F238E27FC236}">
                <a16:creationId xmlns:a16="http://schemas.microsoft.com/office/drawing/2014/main" id="{D7452C39-47D4-48F1-95D5-41980D25CC11}"/>
              </a:ext>
            </a:extLst>
          </p:cNvPr>
          <p:cNvPicPr>
            <a:picLocks noChangeAspect="1"/>
          </p:cNvPicPr>
          <p:nvPr/>
        </p:nvPicPr>
        <p:blipFill>
          <a:blip r:embed="rId4"/>
          <a:stretch>
            <a:fillRect/>
          </a:stretch>
        </p:blipFill>
        <p:spPr>
          <a:xfrm>
            <a:off x="20641308" y="11266832"/>
            <a:ext cx="10375140" cy="13833520"/>
          </a:xfrm>
          <a:prstGeom prst="rect">
            <a:avLst/>
          </a:prstGeom>
        </p:spPr>
      </p:pic>
      <p:pic>
        <p:nvPicPr>
          <p:cNvPr id="5" name="Picture 4">
            <a:extLst>
              <a:ext uri="{FF2B5EF4-FFF2-40B4-BE49-F238E27FC236}">
                <a16:creationId xmlns:a16="http://schemas.microsoft.com/office/drawing/2014/main" id="{778D566D-5926-462F-B25C-8D1B15FF6FDF}"/>
              </a:ext>
            </a:extLst>
          </p:cNvPr>
          <p:cNvPicPr>
            <a:picLocks noChangeAspect="1"/>
          </p:cNvPicPr>
          <p:nvPr/>
        </p:nvPicPr>
        <p:blipFill rotWithShape="1">
          <a:blip r:embed="rId5"/>
          <a:srcRect l="34062" r="30000"/>
          <a:stretch/>
        </p:blipFill>
        <p:spPr>
          <a:xfrm>
            <a:off x="31461749" y="11595304"/>
            <a:ext cx="8418368" cy="13176576"/>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705</TotalTime>
  <Words>301</Words>
  <Application>Microsoft Office PowerPoint</Application>
  <PresentationFormat>Custom</PresentationFormat>
  <Paragraphs>26</Paragraphs>
  <Slides>1</Slides>
  <Notes>1</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 Chachayma Farfan</dc:creator>
  <cp:lastModifiedBy>luis.chachayma@hotmail.com</cp:lastModifiedBy>
  <cp:revision>179</cp:revision>
  <dcterms:modified xsi:type="dcterms:W3CDTF">2020-08-13T05:07:48Z</dcterms:modified>
</cp:coreProperties>
</file>